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2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BC399-FCFE-4F1D-A8E4-B1C2A9F0B7E6}" type="datetimeFigureOut">
              <a:rPr lang="pt-PT" smtClean="0"/>
              <a:t>23-05-2016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E5B1-DA8A-4259-9228-6825242C11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571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BC399-FCFE-4F1D-A8E4-B1C2A9F0B7E6}" type="datetimeFigureOut">
              <a:rPr lang="pt-PT" smtClean="0"/>
              <a:t>23-05-2016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E5B1-DA8A-4259-9228-6825242C11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607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BC399-FCFE-4F1D-A8E4-B1C2A9F0B7E6}" type="datetimeFigureOut">
              <a:rPr lang="pt-PT" smtClean="0"/>
              <a:t>23-05-2016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E5B1-DA8A-4259-9228-6825242C11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1944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BC399-FCFE-4F1D-A8E4-B1C2A9F0B7E6}" type="datetimeFigureOut">
              <a:rPr lang="pt-PT" smtClean="0"/>
              <a:t>23-05-2016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E5B1-DA8A-4259-9228-6825242C11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423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BC399-FCFE-4F1D-A8E4-B1C2A9F0B7E6}" type="datetimeFigureOut">
              <a:rPr lang="pt-PT" smtClean="0"/>
              <a:t>23-05-2016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E5B1-DA8A-4259-9228-6825242C11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882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BC399-FCFE-4F1D-A8E4-B1C2A9F0B7E6}" type="datetimeFigureOut">
              <a:rPr lang="pt-PT" smtClean="0"/>
              <a:t>23-05-2016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E5B1-DA8A-4259-9228-6825242C11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316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BC399-FCFE-4F1D-A8E4-B1C2A9F0B7E6}" type="datetimeFigureOut">
              <a:rPr lang="pt-PT" smtClean="0"/>
              <a:t>23-05-2016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E5B1-DA8A-4259-9228-6825242C11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178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BC399-FCFE-4F1D-A8E4-B1C2A9F0B7E6}" type="datetimeFigureOut">
              <a:rPr lang="pt-PT" smtClean="0"/>
              <a:t>23-05-2016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E5B1-DA8A-4259-9228-6825242C11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619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BC399-FCFE-4F1D-A8E4-B1C2A9F0B7E6}" type="datetimeFigureOut">
              <a:rPr lang="pt-PT" smtClean="0"/>
              <a:t>23-05-2016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E5B1-DA8A-4259-9228-6825242C11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08625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BC399-FCFE-4F1D-A8E4-B1C2A9F0B7E6}" type="datetimeFigureOut">
              <a:rPr lang="pt-PT" smtClean="0"/>
              <a:t>23-05-2016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E5B1-DA8A-4259-9228-6825242C11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757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BC399-FCFE-4F1D-A8E4-B1C2A9F0B7E6}" type="datetimeFigureOut">
              <a:rPr lang="pt-PT" smtClean="0"/>
              <a:t>23-05-2016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E5B1-DA8A-4259-9228-6825242C11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055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BC399-FCFE-4F1D-A8E4-B1C2A9F0B7E6}" type="datetimeFigureOut">
              <a:rPr lang="pt-PT" smtClean="0"/>
              <a:t>23-05-2016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3E5B1-DA8A-4259-9228-6825242C11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821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junior.te.pt/servlets/Bairro?P=Portugal&amp;ID=58%20#ditadur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04059"/>
          </a:xfrm>
        </p:spPr>
        <p:txBody>
          <a:bodyPr/>
          <a:lstStyle/>
          <a:p>
            <a:r>
              <a:rPr lang="pt-PT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25 de Abril de 1974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Diogo Martins Nº7 6ºJ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172" y="554722"/>
            <a:ext cx="21050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9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rPr>
              <a:t>Causas da Revolução do 25 Abril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PT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A Falta de Liberdade de expressão;</a:t>
            </a:r>
          </a:p>
          <a:p>
            <a:pPr algn="ctr"/>
            <a:r>
              <a:rPr lang="pt-PT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Descontentamento com o Governo;</a:t>
            </a:r>
          </a:p>
          <a:p>
            <a:pPr algn="ctr"/>
            <a:r>
              <a:rPr lang="pt-PT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Isolamento internacional do país devido aos conflitos coloniais;</a:t>
            </a:r>
          </a:p>
          <a:p>
            <a:pPr algn="ctr"/>
            <a:r>
              <a:rPr lang="pt-PT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População desgastada pelas Guerras Coloniais;</a:t>
            </a:r>
          </a:p>
          <a:p>
            <a:pPr algn="ctr"/>
            <a:r>
              <a:rPr lang="pt-PT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As precárias condições de vida do povo português devido ao regime que estava instaurado em Portugal.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769" y="4526513"/>
            <a:ext cx="21050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34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>
                <a:solidFill>
                  <a:srgbClr val="002060"/>
                </a:solidFill>
                <a:latin typeface="Agency FB" panose="020B0503020202020204" pitchFamily="34" charset="0"/>
              </a:rPr>
              <a:t>A “Revolução dos Cravos”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PT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Diz-se que foi uma revolução porque a política do nosso País se alterou completamente. </a:t>
            </a:r>
            <a:br>
              <a:rPr lang="pt-PT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</a:br>
            <a:r>
              <a:rPr lang="pt-PT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/>
            </a:r>
            <a:br>
              <a:rPr lang="pt-PT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</a:br>
            <a:endParaRPr lang="pt-PT" dirty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 algn="ctr"/>
            <a:r>
              <a:rPr lang="pt-PT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Como não houve a violência habitual das revoluções (mortes inocentes), o povo ofereceu cravos aos militares que os puseram nos canos das armas. </a:t>
            </a:r>
            <a:br>
              <a:rPr lang="pt-PT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</a:br>
            <a:r>
              <a:rPr lang="pt-PT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/>
            </a:r>
            <a:br>
              <a:rPr lang="pt-PT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</a:br>
            <a:endParaRPr lang="pt-PT" dirty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pPr algn="ctr"/>
            <a:r>
              <a:rPr lang="pt-PT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Em vez de balas, que matam, havia flores por todo o lado, significando a mudança! </a:t>
            </a:r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83" y="132557"/>
            <a:ext cx="1575691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148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>
                <a:solidFill>
                  <a:srgbClr val="002060"/>
                </a:solidFill>
                <a:latin typeface="Agency FB" panose="020B0503020202020204" pitchFamily="34" charset="0"/>
              </a:rPr>
              <a:t>A “Revolução dos Cravos”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pt-PT" dirty="0">
                <a:solidFill>
                  <a:srgbClr val="0070C0"/>
                </a:solidFill>
                <a:latin typeface="Agency FB" panose="020B0503020202020204" pitchFamily="34" charset="0"/>
              </a:rPr>
              <a:t>O povo português fez este golpe de estado porque não estava contente com o governo de Marcelo Caetano, que seguiu a política de Salazar (o Estado Novo), que era uma </a:t>
            </a:r>
            <a:r>
              <a:rPr lang="pt-PT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hlinkClick r:id="rId2"/>
              </a:rPr>
              <a:t>ditadura</a:t>
            </a:r>
            <a:r>
              <a:rPr lang="pt-PT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. </a:t>
            </a:r>
            <a:r>
              <a:rPr lang="pt-PT" dirty="0">
                <a:solidFill>
                  <a:srgbClr val="0070C0"/>
                </a:solidFill>
                <a:latin typeface="Agency FB" panose="020B0503020202020204" pitchFamily="34" charset="0"/>
              </a:rPr>
              <a:t>Esta forma de governo sem liberdade durou cerca de 48 anos!</a:t>
            </a:r>
          </a:p>
          <a:p>
            <a:pPr algn="ctr"/>
            <a:endParaRPr lang="pt-PT" dirty="0">
              <a:solidFill>
                <a:srgbClr val="0070C0"/>
              </a:solidFill>
              <a:latin typeface="Agency FB" panose="020B0503020202020204" pitchFamily="34" charset="0"/>
            </a:endParaRPr>
          </a:p>
          <a:p>
            <a:pPr algn="ctr"/>
            <a:r>
              <a:rPr lang="pt-PT" dirty="0">
                <a:solidFill>
                  <a:srgbClr val="0070C0"/>
                </a:solidFill>
                <a:latin typeface="Agency FB" panose="020B0503020202020204" pitchFamily="34" charset="0"/>
              </a:rPr>
              <a:t>Enquanto os outros países da Europa avançavam e progrediam em democracia, o regime português mantinha o nosso país atrasado e fechado a novas ideias.</a:t>
            </a:r>
          </a:p>
          <a:p>
            <a:pPr algn="ctr"/>
            <a:endParaRPr lang="pt-PT" dirty="0">
              <a:solidFill>
                <a:srgbClr val="0070C0"/>
              </a:solidFill>
              <a:latin typeface="Agency FB" panose="020B0503020202020204" pitchFamily="34" charset="0"/>
            </a:endParaRPr>
          </a:p>
          <a:p>
            <a:pPr algn="ctr"/>
            <a:r>
              <a:rPr lang="pt-PT" dirty="0">
                <a:solidFill>
                  <a:srgbClr val="0070C0"/>
                </a:solidFill>
                <a:latin typeface="Agency FB" panose="020B0503020202020204" pitchFamily="34" charset="0"/>
              </a:rPr>
              <a:t>A censura, conhecida como "lápis azul", é que escolhia o que as pessoas liam, viam e ouviam nos jornais, na rádio e na televisão.</a:t>
            </a:r>
          </a:p>
          <a:p>
            <a:pPr algn="ctr"/>
            <a:r>
              <a:rPr lang="pt-PT" dirty="0">
                <a:solidFill>
                  <a:srgbClr val="0070C0"/>
                </a:solidFill>
                <a:latin typeface="Agency FB" panose="020B0503020202020204" pitchFamily="34" charset="0"/>
              </a:rPr>
              <a:t>  </a:t>
            </a:r>
            <a:br>
              <a:rPr lang="pt-PT" dirty="0">
                <a:solidFill>
                  <a:srgbClr val="0070C0"/>
                </a:solidFill>
                <a:latin typeface="Agency FB" panose="020B0503020202020204" pitchFamily="34" charset="0"/>
              </a:rPr>
            </a:br>
            <a:endParaRPr lang="pt-PT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60" y="4983714"/>
            <a:ext cx="1717257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552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>
                <a:solidFill>
                  <a:srgbClr val="002060"/>
                </a:solidFill>
                <a:latin typeface="Agency FB" panose="020B0503020202020204" pitchFamily="34" charset="0"/>
              </a:rPr>
              <a:t>Curiosidades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endParaRPr lang="pt-PT" dirty="0">
              <a:solidFill>
                <a:srgbClr val="0070C0"/>
              </a:solidFill>
              <a:latin typeface="Agency FB" panose="020B0503020202020204" pitchFamily="34" charset="0"/>
            </a:endParaRPr>
          </a:p>
          <a:p>
            <a:pPr algn="ctr"/>
            <a:r>
              <a:rPr lang="pt-PT" sz="3000" dirty="0">
                <a:solidFill>
                  <a:srgbClr val="0070C0"/>
                </a:solidFill>
                <a:latin typeface="Agency FB" panose="020B0503020202020204" pitchFamily="34" charset="0"/>
              </a:rPr>
              <a:t>Sabias que em Portugal a escola só era obrigatória até à 4ª classe? Era complicado continuar a estudar depois disso. </a:t>
            </a:r>
          </a:p>
          <a:p>
            <a:pPr marL="0" indent="0" algn="ctr">
              <a:buNone/>
            </a:pPr>
            <a:endParaRPr lang="pt-PT" sz="3000" dirty="0">
              <a:solidFill>
                <a:srgbClr val="0070C0"/>
              </a:solidFill>
              <a:latin typeface="Agency FB" panose="020B0503020202020204" pitchFamily="34" charset="0"/>
            </a:endParaRPr>
          </a:p>
          <a:p>
            <a:pPr algn="ctr"/>
            <a:r>
              <a:rPr lang="pt-PT" sz="3000" dirty="0">
                <a:solidFill>
                  <a:srgbClr val="0070C0"/>
                </a:solidFill>
                <a:latin typeface="Agency FB" panose="020B0503020202020204" pitchFamily="34" charset="0"/>
              </a:rPr>
              <a:t>Sabias que os professores podiam dar castigos mais severos aos seus alunos? </a:t>
            </a:r>
          </a:p>
          <a:p>
            <a:pPr marL="0" indent="0" algn="ctr">
              <a:buNone/>
            </a:pPr>
            <a:endParaRPr lang="pt-PT" sz="3000" dirty="0">
              <a:solidFill>
                <a:srgbClr val="0070C0"/>
              </a:solidFill>
              <a:latin typeface="Agency FB" panose="020B0503020202020204" pitchFamily="34" charset="0"/>
            </a:endParaRPr>
          </a:p>
          <a:p>
            <a:pPr algn="ctr"/>
            <a:r>
              <a:rPr lang="pt-PT" sz="3000" dirty="0">
                <a:solidFill>
                  <a:srgbClr val="0070C0"/>
                </a:solidFill>
                <a:latin typeface="Agency FB" panose="020B0503020202020204" pitchFamily="34" charset="0"/>
              </a:rPr>
              <a:t>Todos os homens eram obrigados a ir à tropa (na altura estava a acontecer a Guerra Colonial</a:t>
            </a:r>
            <a:r>
              <a:rPr lang="pt-PT" dirty="0">
                <a:solidFill>
                  <a:srgbClr val="0070C0"/>
                </a:solidFill>
                <a:latin typeface="Agency FB" panose="020B0503020202020204" pitchFamily="34" charset="0"/>
              </a:rPr>
              <a:t>)</a:t>
            </a:r>
          </a:p>
          <a:p>
            <a:pPr lvl="1" algn="ctr"/>
            <a:endParaRPr lang="pt-PT" sz="3000" dirty="0">
              <a:solidFill>
                <a:srgbClr val="0070C0"/>
              </a:solidFill>
              <a:latin typeface="Agency FB" panose="020B0503020202020204" pitchFamily="34" charset="0"/>
            </a:endParaRPr>
          </a:p>
          <a:p>
            <a:pPr lvl="1" algn="ctr"/>
            <a:r>
              <a:rPr lang="pt-PT" sz="3000" dirty="0">
                <a:solidFill>
                  <a:srgbClr val="0070C0"/>
                </a:solidFill>
                <a:latin typeface="Agency FB" panose="020B0503020202020204" pitchFamily="34" charset="0"/>
              </a:rPr>
              <a:t>Sabias que para os militares saberem quando avançar foram lançadas duas "senhas" na rádio? A primeira foi a música "E Depois do Adeus", de Paulo de Carvalho, a segunda foi "Grândola, Vila Morena", de Zeca Afonso, que ficou ligada para sempre ao 25 de Abril. </a:t>
            </a:r>
            <a:br>
              <a:rPr lang="pt-PT" sz="3000" dirty="0">
                <a:solidFill>
                  <a:srgbClr val="0070C0"/>
                </a:solidFill>
                <a:latin typeface="Agency FB" panose="020B0503020202020204" pitchFamily="34" charset="0"/>
              </a:rPr>
            </a:br>
            <a:endParaRPr lang="pt-PT" sz="3000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2727" y="168478"/>
            <a:ext cx="1870497" cy="192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13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>
                <a:solidFill>
                  <a:srgbClr val="002060"/>
                </a:solidFill>
                <a:latin typeface="Agency FB" panose="020B0503020202020204" pitchFamily="34" charset="0"/>
              </a:rPr>
              <a:t>A “Revolução dos Cravos”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PT" dirty="0">
                <a:solidFill>
                  <a:srgbClr val="0070C0"/>
                </a:solidFill>
                <a:latin typeface="Agency FB" panose="020B0503020202020204" pitchFamily="34" charset="0"/>
              </a:rPr>
              <a:t>A solução acabou por vir do lado de quem fazia a guerra: os militares. Cansados desse conflito e da falta de liberdade criaram o Movimento das Forças Armadas (MFA), conhecido como o "Movimento dos Capitães". </a:t>
            </a:r>
          </a:p>
          <a:p>
            <a:pPr algn="ctr"/>
            <a:endParaRPr lang="pt-PT" dirty="0">
              <a:solidFill>
                <a:srgbClr val="0070C0"/>
              </a:solidFill>
              <a:latin typeface="Agency FB" panose="020B0503020202020204" pitchFamily="34" charset="0"/>
            </a:endParaRPr>
          </a:p>
          <a:p>
            <a:pPr algn="ctr"/>
            <a:r>
              <a:rPr lang="pt-PT" dirty="0">
                <a:solidFill>
                  <a:srgbClr val="0070C0"/>
                </a:solidFill>
                <a:latin typeface="Agency FB" panose="020B0503020202020204" pitchFamily="34" charset="0"/>
              </a:rPr>
              <a:t>Depois de um golpe falhado a 16 de Março de 1974, o MFA decidiu avançar. </a:t>
            </a:r>
            <a:br>
              <a:rPr lang="pt-PT" dirty="0">
                <a:solidFill>
                  <a:srgbClr val="0070C0"/>
                </a:solidFill>
                <a:latin typeface="Agency FB" panose="020B0503020202020204" pitchFamily="34" charset="0"/>
              </a:rPr>
            </a:br>
            <a:r>
              <a:rPr lang="pt-PT" dirty="0">
                <a:solidFill>
                  <a:srgbClr val="0070C0"/>
                </a:solidFill>
                <a:latin typeface="Agency FB" panose="020B0503020202020204" pitchFamily="34" charset="0"/>
              </a:rPr>
              <a:t>O major Otelo Saraiva de Carvalho fez o plano militar e, na madrugada de 25 de Abril, a operação "Fim-regime" tomou conta dos pontos mais importantes da cidade de Lisboa, em especial do aeroporto, da rádio e da </a:t>
            </a:r>
            <a:r>
              <a:rPr lang="pt-PT" dirty="0" err="1">
                <a:solidFill>
                  <a:srgbClr val="0070C0"/>
                </a:solidFill>
                <a:latin typeface="Agency FB" panose="020B0503020202020204" pitchFamily="34" charset="0"/>
              </a:rPr>
              <a:t>tv</a:t>
            </a:r>
            <a:r>
              <a:rPr lang="pt-PT" dirty="0">
                <a:solidFill>
                  <a:srgbClr val="0070C0"/>
                </a:solidFill>
                <a:latin typeface="Agency FB" panose="020B0503020202020204" pitchFamily="34" charset="0"/>
              </a:rPr>
              <a:t>. 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71" y="4982547"/>
            <a:ext cx="1709344" cy="176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20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>
                <a:solidFill>
                  <a:srgbClr val="002060"/>
                </a:solidFill>
                <a:latin typeface="Agency FB" panose="020B0503020202020204" pitchFamily="34" charset="0"/>
              </a:rPr>
              <a:t>     A “Revolução dos Cravos”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PT" dirty="0">
                <a:solidFill>
                  <a:srgbClr val="0070C0"/>
                </a:solidFill>
                <a:latin typeface="Agency FB" panose="020B0503020202020204" pitchFamily="34" charset="0"/>
              </a:rPr>
              <a:t>As forças do MFA, lideradas pelo capitão Salgueiro Maia, cercaram e tomaram o quartel do Carmo, onde se refugiara Marcelo Caetano. Rapidamente, o golpe de estado militar foi bem recebido pela população portuguesa, que veio para as ruas sem medo.</a:t>
            </a:r>
          </a:p>
          <a:p>
            <a:pPr algn="ctr"/>
            <a:endParaRPr lang="pt-PT" dirty="0">
              <a:solidFill>
                <a:srgbClr val="0070C0"/>
              </a:solidFill>
              <a:latin typeface="Agency FB" panose="020B0503020202020204" pitchFamily="34" charset="0"/>
            </a:endParaRPr>
          </a:p>
          <a:p>
            <a:pPr algn="ctr"/>
            <a:r>
              <a:rPr lang="pt-PT" dirty="0">
                <a:solidFill>
                  <a:srgbClr val="0070C0"/>
                </a:solidFill>
                <a:latin typeface="Agency FB" panose="020B0503020202020204" pitchFamily="34" charset="0"/>
              </a:rPr>
              <a:t>Depois de afastados todos os responsáveis pela ditadura em Portugal, o MFA libertou os presos políticos e acabou com a censura sobre a Imprensa. E assim começou um novo período da nossa História, onde temos liberdade, as crianças todas podem ir à escola e o País juntou-se ao resto da Europa. Mas ainda há muito, muito caminho a percorrer...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267" y="83133"/>
            <a:ext cx="1688994" cy="174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75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>
                <a:solidFill>
                  <a:srgbClr val="002060"/>
                </a:solidFill>
                <a:latin typeface="Agency FB" panose="020B0503020202020204" pitchFamily="34" charset="0"/>
              </a:rPr>
              <a:t>FIM À INDEPENDÊNCIA!</a:t>
            </a: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455" y="2532352"/>
            <a:ext cx="4219090" cy="2540213"/>
          </a:xfrm>
        </p:spPr>
      </p:pic>
    </p:spTree>
    <p:extLst>
      <p:ext uri="{BB962C8B-B14F-4D97-AF65-F5344CB8AC3E}">
        <p14:creationId xmlns:p14="http://schemas.microsoft.com/office/powerpoint/2010/main" val="4252482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396</Words>
  <Application>Microsoft Office PowerPoint</Application>
  <PresentationFormat>Personalizados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Tema do Office</vt:lpstr>
      <vt:lpstr>25 de Abril de 1974</vt:lpstr>
      <vt:lpstr>Causas da Revolução do 25 Abril</vt:lpstr>
      <vt:lpstr>A “Revolução dos Cravos”</vt:lpstr>
      <vt:lpstr>A “Revolução dos Cravos”</vt:lpstr>
      <vt:lpstr>Curiosidades</vt:lpstr>
      <vt:lpstr>A “Revolução dos Cravos”</vt:lpstr>
      <vt:lpstr>     A “Revolução dos Cravos”</vt:lpstr>
      <vt:lpstr>FIM À INDEPENDÊNCIA!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 de Abril de 1974</dc:title>
  <dc:creator>Diogo Martins</dc:creator>
  <cp:lastModifiedBy>solemp</cp:lastModifiedBy>
  <cp:revision>3</cp:revision>
  <dcterms:created xsi:type="dcterms:W3CDTF">2016-05-22T16:08:48Z</dcterms:created>
  <dcterms:modified xsi:type="dcterms:W3CDTF">2016-05-23T08:33:13Z</dcterms:modified>
</cp:coreProperties>
</file>